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09B50-8ED8-4387-ADAC-431BA59EA4AE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358219-FE69-4485-A906-B01F23C42A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ighered.mcgraw-hill.com/sites/0072495855/student_view0/chapter2/animation__how_diffusion_work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Transport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7-4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Red 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smotic-pressure-blood-cel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28800"/>
            <a:ext cx="9144000" cy="479145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 of substances across the plasma membrane that requires no input of energy.</a:t>
            </a:r>
          </a:p>
          <a:p>
            <a:endParaRPr lang="en-US" dirty="0" smtClean="0"/>
          </a:p>
          <a:p>
            <a:r>
              <a:rPr lang="en-US" dirty="0" smtClean="0"/>
              <a:t>Types:  Diffusion, facilitated diffusion, osmosis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Diffusion is the movement of particles from an area of higher concentration to an area of lower concentration.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http://highered.mcgraw-hill.com/sites/0072495855/student_view0/chapter2/animation__how_diffusion_works.html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 You can observe this with food coloring in water or when someone sprays perfume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most substances can’t diffuse through the plasma membrane on their own, they must pass through transport proteins.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acilitated_diffus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048000"/>
            <a:ext cx="4659489" cy="3490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Osmosis</a:t>
            </a:r>
            <a:r>
              <a:rPr lang="en-US" dirty="0" smtClean="0"/>
              <a:t> is the diffusion of water across a selectively permeable membrane.</a:t>
            </a:r>
          </a:p>
          <a:p>
            <a:r>
              <a:rPr lang="en-US" dirty="0" smtClean="0"/>
              <a:t>The cell maintains homeostasis by regulating water flow through the plasma membrane.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osmosis, water moves </a:t>
            </a:r>
            <a:r>
              <a:rPr lang="en-US" u="sng" dirty="0" smtClean="0"/>
              <a:t>to</a:t>
            </a:r>
            <a:r>
              <a:rPr lang="en-US" dirty="0" smtClean="0"/>
              <a:t> where the </a:t>
            </a:r>
            <a:r>
              <a:rPr lang="en-US" u="sng" dirty="0" smtClean="0"/>
              <a:t>water</a:t>
            </a:r>
            <a:r>
              <a:rPr lang="en-US" dirty="0" smtClean="0"/>
              <a:t> is less concentrated and where the </a:t>
            </a:r>
            <a:r>
              <a:rPr lang="en-US" u="sng" dirty="0" smtClean="0"/>
              <a:t>solute</a:t>
            </a:r>
            <a:r>
              <a:rPr lang="en-US" dirty="0" smtClean="0"/>
              <a:t> is more concentrated.</a:t>
            </a:r>
          </a:p>
          <a:p>
            <a:endParaRPr lang="en-US" dirty="0"/>
          </a:p>
        </p:txBody>
      </p:sp>
      <p:pic>
        <p:nvPicPr>
          <p:cNvPr id="5" name="Picture 4" descr="Osmos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352800"/>
            <a:ext cx="6015408" cy="3124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Osmosis Affects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</a:t>
            </a:r>
            <a:r>
              <a:rPr lang="en-US" u="sng" dirty="0" smtClean="0"/>
              <a:t>isotonic</a:t>
            </a:r>
            <a:r>
              <a:rPr lang="en-US" dirty="0" smtClean="0"/>
              <a:t> solution, water concentration is </a:t>
            </a:r>
            <a:r>
              <a:rPr lang="en-US" u="sng" dirty="0" smtClean="0"/>
              <a:t>equal</a:t>
            </a:r>
            <a:r>
              <a:rPr lang="en-US" dirty="0" smtClean="0"/>
              <a:t> on both sides of the membrane – water moves equally back and forth.</a:t>
            </a:r>
          </a:p>
          <a:p>
            <a:endParaRPr lang="en-US" dirty="0"/>
          </a:p>
        </p:txBody>
      </p:sp>
      <p:pic>
        <p:nvPicPr>
          <p:cNvPr id="4" name="Picture 3" descr="isoton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895600"/>
            <a:ext cx="3784600" cy="3784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Osmosis Affects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a </a:t>
            </a:r>
            <a:r>
              <a:rPr lang="en-US" u="sng" dirty="0" smtClean="0"/>
              <a:t>hypotonic</a:t>
            </a:r>
            <a:r>
              <a:rPr lang="en-US" dirty="0" smtClean="0"/>
              <a:t> environment, the concentration of solute is </a:t>
            </a:r>
            <a:r>
              <a:rPr lang="en-US" u="sng" dirty="0" smtClean="0"/>
              <a:t>lower</a:t>
            </a:r>
            <a:r>
              <a:rPr lang="en-US" dirty="0" smtClean="0"/>
              <a:t> outside the cell than inside – water enters the cell by </a:t>
            </a:r>
            <a:r>
              <a:rPr lang="en-US" dirty="0" smtClean="0"/>
              <a:t>osmosis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causes the cell to swell</a:t>
            </a:r>
          </a:p>
          <a:p>
            <a:pPr lvl="0"/>
            <a:r>
              <a:rPr lang="en-US" dirty="0" smtClean="0"/>
              <a:t>If the cell bursts, </a:t>
            </a:r>
            <a:r>
              <a:rPr lang="en-US" u="sng" dirty="0" err="1" smtClean="0"/>
              <a:t>lysis</a:t>
            </a:r>
            <a:r>
              <a:rPr lang="en-US" dirty="0" smtClean="0"/>
              <a:t> has</a:t>
            </a:r>
          </a:p>
          <a:p>
            <a:pPr lvl="0">
              <a:buNone/>
            </a:pPr>
            <a:r>
              <a:rPr lang="en-US" dirty="0" smtClean="0"/>
              <a:t> </a:t>
            </a:r>
            <a:r>
              <a:rPr lang="en-US" dirty="0" smtClean="0"/>
              <a:t>   occurred.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ypoton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200400"/>
            <a:ext cx="3416300" cy="340531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Osmosis Affects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a </a:t>
            </a:r>
            <a:r>
              <a:rPr lang="en-US" u="sng" dirty="0" smtClean="0"/>
              <a:t>hypertonic</a:t>
            </a:r>
            <a:r>
              <a:rPr lang="en-US" dirty="0" smtClean="0"/>
              <a:t> environment, the concentration of solute is </a:t>
            </a:r>
            <a:r>
              <a:rPr lang="en-US" u="sng" dirty="0" smtClean="0"/>
              <a:t>higher</a:t>
            </a:r>
            <a:r>
              <a:rPr lang="en-US" dirty="0" smtClean="0"/>
              <a:t> outside the cell than inside – water leaves the cell by </a:t>
            </a:r>
            <a:r>
              <a:rPr lang="en-US" dirty="0" smtClean="0"/>
              <a:t>osmosis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causes the cell to</a:t>
            </a:r>
          </a:p>
          <a:p>
            <a:pPr lvl="0">
              <a:buNone/>
            </a:pPr>
            <a:r>
              <a:rPr lang="en-US" dirty="0" smtClean="0"/>
              <a:t>    shrink (</a:t>
            </a:r>
            <a:r>
              <a:rPr lang="en-US" u="sng" dirty="0" err="1" smtClean="0"/>
              <a:t>plasmolysis</a:t>
            </a:r>
            <a:r>
              <a:rPr lang="en-US" dirty="0" smtClean="0"/>
              <a:t>)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yperton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3048000"/>
            <a:ext cx="3498850" cy="3487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2998</TotalTime>
  <Words>252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Cellular Transport</vt:lpstr>
      <vt:lpstr>Passive Transport</vt:lpstr>
      <vt:lpstr>What is diffusion?</vt:lpstr>
      <vt:lpstr>Facilitated Diffusion</vt:lpstr>
      <vt:lpstr>Osmosis</vt:lpstr>
      <vt:lpstr>Osmosis</vt:lpstr>
      <vt:lpstr>How Osmosis Affects Cells</vt:lpstr>
      <vt:lpstr>How Osmosis Affects Cells</vt:lpstr>
      <vt:lpstr>How Osmosis Affects Cells</vt:lpstr>
      <vt:lpstr> Red blood cells</vt:lpstr>
    </vt:vector>
  </TitlesOfParts>
  <Company>Leon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Transport</dc:title>
  <dc:creator>brownj</dc:creator>
  <cp:lastModifiedBy>Julie Brown</cp:lastModifiedBy>
  <cp:revision>156</cp:revision>
  <dcterms:created xsi:type="dcterms:W3CDTF">2010-11-09T21:30:55Z</dcterms:created>
  <dcterms:modified xsi:type="dcterms:W3CDTF">2012-10-26T15:59:50Z</dcterms:modified>
</cp:coreProperties>
</file>