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E5909B-7650-4854-9D55-80021FA6774D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E7791E-6F26-4637-970F-3B14B6107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ecoplexity.org/node/49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www.youtube.com/watch?v=E0qdWoLdk1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Changes in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17.4:  Describe changes in ecosystems resulting from seasonal variations, climate change, and succession.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3-1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characteristics does a community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Species richness</a:t>
            </a:r>
          </a:p>
          <a:p>
            <a:pPr lvl="1"/>
            <a:r>
              <a:rPr lang="en-US" dirty="0" smtClean="0"/>
              <a:t>The number of species in the community</a:t>
            </a:r>
          </a:p>
          <a:p>
            <a:pPr lvl="1"/>
            <a:r>
              <a:rPr lang="en-US" dirty="0" smtClean="0"/>
              <a:t>Varies by latitude</a:t>
            </a:r>
          </a:p>
          <a:p>
            <a:pPr lvl="2"/>
            <a:r>
              <a:rPr lang="en-US" dirty="0" smtClean="0"/>
              <a:t>Closer to the equator = greater species richness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characteristics does a community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it </a:t>
            </a:r>
            <a:r>
              <a:rPr lang="en-US" dirty="0" smtClean="0"/>
              <a:t>responds to disturbance</a:t>
            </a:r>
          </a:p>
          <a:p>
            <a:pPr lvl="1"/>
            <a:r>
              <a:rPr lang="en-US" dirty="0" smtClean="0"/>
              <a:t>Disturbances are events that change communities (the organisms or the resources available)</a:t>
            </a:r>
          </a:p>
          <a:p>
            <a:pPr lvl="1"/>
            <a:r>
              <a:rPr lang="en-US" dirty="0" smtClean="0"/>
              <a:t>Examples:  fires, droughts, volcanic eruptions, storms</a:t>
            </a:r>
          </a:p>
          <a:p>
            <a:pPr lvl="1"/>
            <a:r>
              <a:rPr lang="en-US" dirty="0" smtClean="0"/>
              <a:t>Response can be good for species not normally given an opportunity to grow</a:t>
            </a:r>
          </a:p>
          <a:p>
            <a:pPr lvl="1"/>
            <a:r>
              <a:rPr lang="en-US" dirty="0" smtClean="0"/>
              <a:t>Depends on the stability of the community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community respond when there is a disturbance?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community experiences </a:t>
            </a:r>
            <a:r>
              <a:rPr lang="en-US" u="sng" dirty="0" smtClean="0"/>
              <a:t>succession</a:t>
            </a:r>
            <a:r>
              <a:rPr lang="en-US" dirty="0" smtClean="0"/>
              <a:t>, a gradual, sequential </a:t>
            </a:r>
            <a:r>
              <a:rPr lang="en-US" dirty="0" err="1" smtClean="0"/>
              <a:t>regrowth</a:t>
            </a:r>
            <a:r>
              <a:rPr lang="en-US" dirty="0" smtClean="0"/>
              <a:t> of the species in the community.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types of succession</a:t>
            </a:r>
          </a:p>
          <a:p>
            <a:pPr lvl="1"/>
            <a:r>
              <a:rPr lang="en-US" dirty="0" smtClean="0"/>
              <a:t>Primary succession</a:t>
            </a:r>
          </a:p>
          <a:p>
            <a:pPr lvl="1"/>
            <a:r>
              <a:rPr lang="en-US" dirty="0" smtClean="0"/>
              <a:t>Secondary succession</a:t>
            </a:r>
          </a:p>
          <a:p>
            <a:pPr lvl="2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the Types of Succession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FF00"/>
                </a:solidFill>
              </a:rPr>
              <a:t>Primary succession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Secondary succession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48640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400" dirty="0" smtClean="0"/>
              <a:t>Occurs where life has never before existed or where life was completely wiped out (ex. On an island formed from a volcanic eruption or on bare rock)</a:t>
            </a:r>
          </a:p>
          <a:p>
            <a:r>
              <a:rPr lang="en-US" dirty="0" smtClean="0"/>
              <a:t>There is NO SOIL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48640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2400" dirty="0" smtClean="0"/>
              <a:t>Occurs following the disruption of an existing community (ex. Fire, tornado, farming, etc.)</a:t>
            </a:r>
          </a:p>
          <a:p>
            <a:r>
              <a:rPr lang="en-US" dirty="0" smtClean="0"/>
              <a:t>SOIL IS PRESENT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species to dominate is called the </a:t>
            </a:r>
            <a:r>
              <a:rPr lang="en-US" u="sng" dirty="0" smtClean="0"/>
              <a:t>pioneer species</a:t>
            </a:r>
          </a:p>
          <a:p>
            <a:pPr lvl="1"/>
            <a:r>
              <a:rPr lang="en-US" dirty="0" smtClean="0"/>
              <a:t>Primary example:  On bare rock, lichens (</a:t>
            </a:r>
            <a:r>
              <a:rPr lang="en-US" dirty="0" err="1" smtClean="0"/>
              <a:t>mutualistic</a:t>
            </a:r>
            <a:r>
              <a:rPr lang="en-US" dirty="0" smtClean="0"/>
              <a:t> relationship between fungi and algae) live and form soil by chemically weathering the rock.</a:t>
            </a:r>
          </a:p>
          <a:p>
            <a:pPr lvl="2"/>
            <a:r>
              <a:rPr lang="en-US" dirty="0" smtClean="0"/>
              <a:t>With soil available, plants can move in.</a:t>
            </a:r>
          </a:p>
          <a:p>
            <a:pPr lvl="2"/>
            <a:r>
              <a:rPr lang="en-US" dirty="0" smtClean="0"/>
              <a:t>With plants available, animals can move in.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lich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4724400"/>
            <a:ext cx="2438400" cy="1828800"/>
          </a:xfrm>
          <a:prstGeom prst="rect">
            <a:avLst/>
          </a:prstGeom>
        </p:spPr>
      </p:pic>
      <p:pic>
        <p:nvPicPr>
          <p:cNvPr id="5" name="Picture 4" descr="lichen on roc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4724400"/>
            <a:ext cx="2667000" cy="17768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example</a:t>
            </a:r>
          </a:p>
          <a:p>
            <a:pPr lvl="1"/>
            <a:r>
              <a:rPr lang="en-US" dirty="0" smtClean="0"/>
              <a:t>Grasses and weeds begin the process</a:t>
            </a:r>
          </a:p>
          <a:p>
            <a:pPr lvl="1"/>
            <a:r>
              <a:rPr lang="en-US" dirty="0" smtClean="0"/>
              <a:t>Perennial grasses and shrubs take over</a:t>
            </a:r>
          </a:p>
          <a:p>
            <a:pPr lvl="1"/>
            <a:r>
              <a:rPr lang="en-US" dirty="0" smtClean="0"/>
              <a:t>Softwood trees (pines) compete with shrubs for sunlight and nutrients, dominate</a:t>
            </a:r>
          </a:p>
          <a:p>
            <a:pPr lvl="1"/>
            <a:r>
              <a:rPr lang="en-US" dirty="0" smtClean="0"/>
              <a:t>Ends with deciduous forest community (hardwoods)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 </a:t>
            </a:r>
            <a:r>
              <a:rPr lang="en-US" u="sng" dirty="0" smtClean="0"/>
              <a:t>climax community</a:t>
            </a:r>
            <a:r>
              <a:rPr lang="en-US" dirty="0" smtClean="0"/>
              <a:t> is the stable endpoint of </a:t>
            </a:r>
            <a:r>
              <a:rPr lang="en-US" dirty="0" err="1" smtClean="0"/>
              <a:t>succesion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Secondary Succession</a:t>
            </a:r>
            <a:endParaRPr lang="en-US" b="1" u="sng" dirty="0" smtClean="0"/>
          </a:p>
          <a:p>
            <a:r>
              <a:rPr lang="en-US" dirty="0" smtClean="0">
                <a:hlinkClick r:id="rId3"/>
              </a:rPr>
              <a:t>http://teachers.ecoplexity.org/node/496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Animated drawing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Primary Succession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4843</TotalTime>
  <Words>324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Changes in ecosystems</vt:lpstr>
      <vt:lpstr>Succession</vt:lpstr>
      <vt:lpstr>What characteristics does a community have?</vt:lpstr>
      <vt:lpstr>What characteristics does a community have?</vt:lpstr>
      <vt:lpstr>How does a community respond when there is a disturbance?</vt:lpstr>
      <vt:lpstr>Comparing the Types of Succession</vt:lpstr>
      <vt:lpstr>Succession Stages</vt:lpstr>
      <vt:lpstr>Succession Stages</vt:lpstr>
      <vt:lpstr>Animations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ecosystems</dc:title>
  <dc:creator>brownj</dc:creator>
  <cp:lastModifiedBy>Julie Brown</cp:lastModifiedBy>
  <cp:revision>48</cp:revision>
  <dcterms:created xsi:type="dcterms:W3CDTF">2010-09-13T12:37:53Z</dcterms:created>
  <dcterms:modified xsi:type="dcterms:W3CDTF">2012-09-20T13:09:04Z</dcterms:modified>
</cp:coreProperties>
</file>